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6"/>
  </p:notesMasterIdLst>
  <p:sldIdLst>
    <p:sldId id="256" r:id="rId5"/>
  </p:sldIdLst>
  <p:sldSz cx="15119350" cy="1069181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0053"/>
    <a:srgbClr val="FA7729"/>
    <a:srgbClr val="004DA0"/>
    <a:srgbClr val="74C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83982B-51B5-4054-88FA-061BB6D418A8}" v="24" dt="2025-06-01T09:13:46.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411"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Stuart" userId="9e2fb5ec-9a31-4965-89d7-230cbb9eb8d6" providerId="ADAL" clId="{580AC330-83C3-434B-9A64-27188BFA1C71}"/>
    <pc:docChg chg="undo custSel modSld">
      <pc:chgData name="James Stuart" userId="9e2fb5ec-9a31-4965-89d7-230cbb9eb8d6" providerId="ADAL" clId="{580AC330-83C3-434B-9A64-27188BFA1C71}" dt="2025-01-09T01:12:48.180" v="3133" actId="1076"/>
      <pc:docMkLst>
        <pc:docMk/>
      </pc:docMkLst>
      <pc:sldChg chg="addSp delSp modSp mod">
        <pc:chgData name="James Stuart" userId="9e2fb5ec-9a31-4965-89d7-230cbb9eb8d6" providerId="ADAL" clId="{580AC330-83C3-434B-9A64-27188BFA1C71}" dt="2025-01-09T01:12:48.180" v="3133" actId="1076"/>
        <pc:sldMkLst>
          <pc:docMk/>
          <pc:sldMk cId="2280460393" sldId="256"/>
        </pc:sldMkLst>
      </pc:sldChg>
      <pc:sldChg chg="modSp mod">
        <pc:chgData name="James Stuart" userId="9e2fb5ec-9a31-4965-89d7-230cbb9eb8d6" providerId="ADAL" clId="{580AC330-83C3-434B-9A64-27188BFA1C71}" dt="2025-01-09T01:12:11.129" v="3121" actId="14734"/>
        <pc:sldMkLst>
          <pc:docMk/>
          <pc:sldMk cId="506622056" sldId="257"/>
        </pc:sldMkLst>
      </pc:sldChg>
    </pc:docChg>
  </pc:docChgLst>
  <pc:docChgLst>
    <pc:chgData name="James Stuart" userId="9e2fb5ec-9a31-4965-89d7-230cbb9eb8d6" providerId="ADAL" clId="{60E72545-62E9-4C7E-904B-C5448400B44E}"/>
    <pc:docChg chg="undo custSel modSld">
      <pc:chgData name="James Stuart" userId="9e2fb5ec-9a31-4965-89d7-230cbb9eb8d6" providerId="ADAL" clId="{60E72545-62E9-4C7E-904B-C5448400B44E}" dt="2024-12-06T23:19:04.105" v="1466" actId="20577"/>
      <pc:docMkLst>
        <pc:docMk/>
      </pc:docMkLst>
      <pc:sldChg chg="addSp modSp mod">
        <pc:chgData name="James Stuart" userId="9e2fb5ec-9a31-4965-89d7-230cbb9eb8d6" providerId="ADAL" clId="{60E72545-62E9-4C7E-904B-C5448400B44E}" dt="2024-12-06T23:19:04.105" v="1466" actId="20577"/>
        <pc:sldMkLst>
          <pc:docMk/>
          <pc:sldMk cId="2280460393" sldId="256"/>
        </pc:sldMkLst>
      </pc:sldChg>
    </pc:docChg>
  </pc:docChgLst>
  <pc:docChgLst>
    <pc:chgData name="James Stuart" userId="9e2fb5ec-9a31-4965-89d7-230cbb9eb8d6" providerId="ADAL" clId="{E5B97E50-7F8E-4D5C-8628-A45E740AC873}"/>
    <pc:docChg chg="custSel modSld">
      <pc:chgData name="James Stuart" userId="9e2fb5ec-9a31-4965-89d7-230cbb9eb8d6" providerId="ADAL" clId="{E5B97E50-7F8E-4D5C-8628-A45E740AC873}" dt="2024-11-28T09:53:26.978" v="2" actId="1076"/>
      <pc:docMkLst>
        <pc:docMk/>
      </pc:docMkLst>
      <pc:sldChg chg="addSp delSp modSp mod">
        <pc:chgData name="James Stuart" userId="9e2fb5ec-9a31-4965-89d7-230cbb9eb8d6" providerId="ADAL" clId="{E5B97E50-7F8E-4D5C-8628-A45E740AC873}" dt="2024-11-28T09:53:26.978" v="2" actId="1076"/>
        <pc:sldMkLst>
          <pc:docMk/>
          <pc:sldMk cId="2280460393" sldId="256"/>
        </pc:sldMkLst>
      </pc:sldChg>
    </pc:docChg>
  </pc:docChgLst>
  <pc:docChgLst>
    <pc:chgData name="James Stuart" userId="9e2fb5ec-9a31-4965-89d7-230cbb9eb8d6" providerId="ADAL" clId="{AB71CB61-A51E-482B-991B-DE948367EF27}"/>
    <pc:docChg chg="undo redo custSel modSld">
      <pc:chgData name="James Stuart" userId="9e2fb5ec-9a31-4965-89d7-230cbb9eb8d6" providerId="ADAL" clId="{AB71CB61-A51E-482B-991B-DE948367EF27}" dt="2024-11-04T22:32:19.135" v="6364"/>
      <pc:docMkLst>
        <pc:docMk/>
      </pc:docMkLst>
      <pc:sldChg chg="addSp delSp modSp mod">
        <pc:chgData name="James Stuart" userId="9e2fb5ec-9a31-4965-89d7-230cbb9eb8d6" providerId="ADAL" clId="{AB71CB61-A51E-482B-991B-DE948367EF27}" dt="2024-11-04T22:32:19.135" v="6364"/>
        <pc:sldMkLst>
          <pc:docMk/>
          <pc:sldMk cId="2280460393" sldId="256"/>
        </pc:sldMkLst>
      </pc:sldChg>
      <pc:sldChg chg="modSp mod">
        <pc:chgData name="James Stuart" userId="9e2fb5ec-9a31-4965-89d7-230cbb9eb8d6" providerId="ADAL" clId="{AB71CB61-A51E-482B-991B-DE948367EF27}" dt="2024-11-02T01:48:00.875" v="6177"/>
        <pc:sldMkLst>
          <pc:docMk/>
          <pc:sldMk cId="506622056" sldId="257"/>
        </pc:sldMkLst>
      </pc:sldChg>
    </pc:docChg>
  </pc:docChgLst>
  <pc:docChgLst>
    <pc:chgData name="James Stuart" userId="9e2fb5ec-9a31-4965-89d7-230cbb9eb8d6" providerId="ADAL" clId="{BE83982B-51B5-4054-88FA-061BB6D418A8}"/>
    <pc:docChg chg="undo custSel addSld delSld modSld">
      <pc:chgData name="James Stuart" userId="9e2fb5ec-9a31-4965-89d7-230cbb9eb8d6" providerId="ADAL" clId="{BE83982B-51B5-4054-88FA-061BB6D418A8}" dt="2025-06-01T09:20:35.290" v="4524" actId="1076"/>
      <pc:docMkLst>
        <pc:docMk/>
      </pc:docMkLst>
      <pc:sldChg chg="addSp delSp modSp mod">
        <pc:chgData name="James Stuart" userId="9e2fb5ec-9a31-4965-89d7-230cbb9eb8d6" providerId="ADAL" clId="{BE83982B-51B5-4054-88FA-061BB6D418A8}" dt="2025-06-01T09:20:35.290" v="4524" actId="1076"/>
        <pc:sldMkLst>
          <pc:docMk/>
          <pc:sldMk cId="2280460393" sldId="256"/>
        </pc:sldMkLst>
        <pc:spChg chg="mod">
          <ac:chgData name="James Stuart" userId="9e2fb5ec-9a31-4965-89d7-230cbb9eb8d6" providerId="ADAL" clId="{BE83982B-51B5-4054-88FA-061BB6D418A8}" dt="2025-06-01T09:06:27.589" v="4013" actId="1076"/>
          <ac:spMkLst>
            <pc:docMk/>
            <pc:sldMk cId="2280460393" sldId="256"/>
            <ac:spMk id="3" creationId="{62616F75-F923-8820-CB33-27EBB9B937FB}"/>
          </ac:spMkLst>
        </pc:spChg>
        <pc:spChg chg="add mod">
          <ac:chgData name="James Stuart" userId="9e2fb5ec-9a31-4965-89d7-230cbb9eb8d6" providerId="ADAL" clId="{BE83982B-51B5-4054-88FA-061BB6D418A8}" dt="2025-06-01T04:30:41.482" v="2487" actId="1076"/>
          <ac:spMkLst>
            <pc:docMk/>
            <pc:sldMk cId="2280460393" sldId="256"/>
            <ac:spMk id="6" creationId="{B8278306-AA0B-A206-46FF-CD10D76C7AF4}"/>
          </ac:spMkLst>
        </pc:spChg>
        <pc:spChg chg="mod">
          <ac:chgData name="James Stuart" userId="9e2fb5ec-9a31-4965-89d7-230cbb9eb8d6" providerId="ADAL" clId="{BE83982B-51B5-4054-88FA-061BB6D418A8}" dt="2025-06-01T04:36:11.200" v="2846" actId="1076"/>
          <ac:spMkLst>
            <pc:docMk/>
            <pc:sldMk cId="2280460393" sldId="256"/>
            <ac:spMk id="7" creationId="{3F03B2D2-CAF4-DD57-EEDA-BFDE54B8CA7D}"/>
          </ac:spMkLst>
        </pc:spChg>
        <pc:spChg chg="mod ord topLvl">
          <ac:chgData name="James Stuart" userId="9e2fb5ec-9a31-4965-89d7-230cbb9eb8d6" providerId="ADAL" clId="{BE83982B-51B5-4054-88FA-061BB6D418A8}" dt="2025-06-01T04:33:45.850" v="2785" actId="1076"/>
          <ac:spMkLst>
            <pc:docMk/>
            <pc:sldMk cId="2280460393" sldId="256"/>
            <ac:spMk id="8" creationId="{C28BBF43-9E38-DA4C-B6D7-3FAA2913A560}"/>
          </ac:spMkLst>
        </pc:spChg>
        <pc:spChg chg="add mod">
          <ac:chgData name="James Stuart" userId="9e2fb5ec-9a31-4965-89d7-230cbb9eb8d6" providerId="ADAL" clId="{BE83982B-51B5-4054-88FA-061BB6D418A8}" dt="2025-06-01T09:17:50.653" v="4520" actId="20577"/>
          <ac:spMkLst>
            <pc:docMk/>
            <pc:sldMk cId="2280460393" sldId="256"/>
            <ac:spMk id="9" creationId="{AE854A0E-2D51-CC07-1B28-7B492B1C6F48}"/>
          </ac:spMkLst>
        </pc:spChg>
        <pc:spChg chg="add mod">
          <ac:chgData name="James Stuart" userId="9e2fb5ec-9a31-4965-89d7-230cbb9eb8d6" providerId="ADAL" clId="{BE83982B-51B5-4054-88FA-061BB6D418A8}" dt="2025-06-01T09:20:25.554" v="4522" actId="1076"/>
          <ac:spMkLst>
            <pc:docMk/>
            <pc:sldMk cId="2280460393" sldId="256"/>
            <ac:spMk id="11" creationId="{46ADA285-7D3D-8A6C-B9F4-17C2C8F0E7FC}"/>
          </ac:spMkLst>
        </pc:spChg>
        <pc:spChg chg="add mod">
          <ac:chgData name="James Stuart" userId="9e2fb5ec-9a31-4965-89d7-230cbb9eb8d6" providerId="ADAL" clId="{BE83982B-51B5-4054-88FA-061BB6D418A8}" dt="2025-06-01T04:37:29.415" v="2899" actId="20577"/>
          <ac:spMkLst>
            <pc:docMk/>
            <pc:sldMk cId="2280460393" sldId="256"/>
            <ac:spMk id="12" creationId="{210DAA58-8D4F-2FFA-ADC4-94D0DEF56BE0}"/>
          </ac:spMkLst>
        </pc:spChg>
        <pc:spChg chg="mod">
          <ac:chgData name="James Stuart" userId="9e2fb5ec-9a31-4965-89d7-230cbb9eb8d6" providerId="ADAL" clId="{BE83982B-51B5-4054-88FA-061BB6D418A8}" dt="2025-05-30T10:14:40.375" v="522" actId="14100"/>
          <ac:spMkLst>
            <pc:docMk/>
            <pc:sldMk cId="2280460393" sldId="256"/>
            <ac:spMk id="13" creationId="{2F3E1669-CF0B-0B1B-6832-951049670D26}"/>
          </ac:spMkLst>
        </pc:spChg>
        <pc:spChg chg="mod">
          <ac:chgData name="James Stuart" userId="9e2fb5ec-9a31-4965-89d7-230cbb9eb8d6" providerId="ADAL" clId="{BE83982B-51B5-4054-88FA-061BB6D418A8}" dt="2025-05-30T10:14:50.619" v="524" actId="14100"/>
          <ac:spMkLst>
            <pc:docMk/>
            <pc:sldMk cId="2280460393" sldId="256"/>
            <ac:spMk id="14" creationId="{4B373B35-2083-73DB-1E63-F384EE29F160}"/>
          </ac:spMkLst>
        </pc:spChg>
        <pc:spChg chg="add del mod">
          <ac:chgData name="James Stuart" userId="9e2fb5ec-9a31-4965-89d7-230cbb9eb8d6" providerId="ADAL" clId="{BE83982B-51B5-4054-88FA-061BB6D418A8}" dt="2025-06-01T09:06:15.598" v="4009" actId="478"/>
          <ac:spMkLst>
            <pc:docMk/>
            <pc:sldMk cId="2280460393" sldId="256"/>
            <ac:spMk id="15" creationId="{D60475AC-4345-C65F-6EF7-83DFB85E7E5C}"/>
          </ac:spMkLst>
        </pc:spChg>
        <pc:spChg chg="mod">
          <ac:chgData name="James Stuart" userId="9e2fb5ec-9a31-4965-89d7-230cbb9eb8d6" providerId="ADAL" clId="{BE83982B-51B5-4054-88FA-061BB6D418A8}" dt="2025-06-01T09:20:35.290" v="4524" actId="1076"/>
          <ac:spMkLst>
            <pc:docMk/>
            <pc:sldMk cId="2280460393" sldId="256"/>
            <ac:spMk id="17" creationId="{1941421F-3D47-A965-D7CE-33E0A12C8ED7}"/>
          </ac:spMkLst>
        </pc:spChg>
        <pc:spChg chg="mod">
          <ac:chgData name="James Stuart" userId="9e2fb5ec-9a31-4965-89d7-230cbb9eb8d6" providerId="ADAL" clId="{BE83982B-51B5-4054-88FA-061BB6D418A8}" dt="2025-06-01T09:02:51.386" v="3939" actId="1076"/>
          <ac:spMkLst>
            <pc:docMk/>
            <pc:sldMk cId="2280460393" sldId="256"/>
            <ac:spMk id="18" creationId="{5480D3D7-9459-389B-EDA4-667FF6A5FEE7}"/>
          </ac:spMkLst>
        </pc:spChg>
        <pc:spChg chg="mod">
          <ac:chgData name="James Stuart" userId="9e2fb5ec-9a31-4965-89d7-230cbb9eb8d6" providerId="ADAL" clId="{BE83982B-51B5-4054-88FA-061BB6D418A8}" dt="2025-06-01T09:04:07.223" v="3967"/>
          <ac:spMkLst>
            <pc:docMk/>
            <pc:sldMk cId="2280460393" sldId="256"/>
            <ac:spMk id="37" creationId="{B115764B-00CC-F9ED-D978-46D6958666F9}"/>
          </ac:spMkLst>
        </pc:spChg>
        <pc:spChg chg="mod">
          <ac:chgData name="James Stuart" userId="9e2fb5ec-9a31-4965-89d7-230cbb9eb8d6" providerId="ADAL" clId="{BE83982B-51B5-4054-88FA-061BB6D418A8}" dt="2025-06-01T09:04:13.661" v="3969" actId="1076"/>
          <ac:spMkLst>
            <pc:docMk/>
            <pc:sldMk cId="2280460393" sldId="256"/>
            <ac:spMk id="38" creationId="{28212F8B-5B60-7D4B-B166-C69C41D616B0}"/>
          </ac:spMkLst>
        </pc:spChg>
        <pc:spChg chg="mod">
          <ac:chgData name="James Stuart" userId="9e2fb5ec-9a31-4965-89d7-230cbb9eb8d6" providerId="ADAL" clId="{BE83982B-51B5-4054-88FA-061BB6D418A8}" dt="2025-06-01T09:06:56.878" v="4018" actId="14100"/>
          <ac:spMkLst>
            <pc:docMk/>
            <pc:sldMk cId="2280460393" sldId="256"/>
            <ac:spMk id="929" creationId="{9A12C98F-1E1E-EABB-3DCE-68372B21E774}"/>
          </ac:spMkLst>
        </pc:spChg>
        <pc:spChg chg="mod">
          <ac:chgData name="James Stuart" userId="9e2fb5ec-9a31-4965-89d7-230cbb9eb8d6" providerId="ADAL" clId="{BE83982B-51B5-4054-88FA-061BB6D418A8}" dt="2025-06-01T09:20:01.956" v="4521" actId="6549"/>
          <ac:spMkLst>
            <pc:docMk/>
            <pc:sldMk cId="2280460393" sldId="256"/>
            <ac:spMk id="930" creationId="{98222ADD-DF55-9060-6272-2DA79E2965E3}"/>
          </ac:spMkLst>
        </pc:spChg>
        <pc:spChg chg="mod ord">
          <ac:chgData name="James Stuart" userId="9e2fb5ec-9a31-4965-89d7-230cbb9eb8d6" providerId="ADAL" clId="{BE83982B-51B5-4054-88FA-061BB6D418A8}" dt="2025-05-30T10:14:48.072" v="523" actId="14100"/>
          <ac:spMkLst>
            <pc:docMk/>
            <pc:sldMk cId="2280460393" sldId="256"/>
            <ac:spMk id="931" creationId="{6A6E6325-8676-209C-CC70-0833EBCAB439}"/>
          </ac:spMkLst>
        </pc:spChg>
        <pc:spChg chg="del mod">
          <ac:chgData name="James Stuart" userId="9e2fb5ec-9a31-4965-89d7-230cbb9eb8d6" providerId="ADAL" clId="{BE83982B-51B5-4054-88FA-061BB6D418A8}" dt="2025-06-01T04:16:10.051" v="1193" actId="478"/>
          <ac:spMkLst>
            <pc:docMk/>
            <pc:sldMk cId="2280460393" sldId="256"/>
            <ac:spMk id="933" creationId="{5C8AF9EB-1147-4FA7-A043-7DC6C3305874}"/>
          </ac:spMkLst>
        </pc:spChg>
        <pc:picChg chg="del mod ord">
          <ac:chgData name="James Stuart" userId="9e2fb5ec-9a31-4965-89d7-230cbb9eb8d6" providerId="ADAL" clId="{BE83982B-51B5-4054-88FA-061BB6D418A8}" dt="2025-06-01T09:13:40.803" v="4126" actId="478"/>
          <ac:picMkLst>
            <pc:docMk/>
            <pc:sldMk cId="2280460393" sldId="256"/>
            <ac:picMk id="2" creationId="{315F5EA8-B162-AC7C-DEC9-C7556A087C8F}"/>
          </ac:picMkLst>
        </pc:picChg>
        <pc:picChg chg="add mod">
          <ac:chgData name="James Stuart" userId="9e2fb5ec-9a31-4965-89d7-230cbb9eb8d6" providerId="ADAL" clId="{BE83982B-51B5-4054-88FA-061BB6D418A8}" dt="2025-06-01T04:19:20.527" v="1423" actId="1076"/>
          <ac:picMkLst>
            <pc:docMk/>
            <pc:sldMk cId="2280460393" sldId="256"/>
            <ac:picMk id="5" creationId="{B602018A-B256-14A9-0392-B4E932B2FC98}"/>
          </ac:picMkLst>
        </pc:picChg>
        <pc:picChg chg="add mod">
          <ac:chgData name="James Stuart" userId="9e2fb5ec-9a31-4965-89d7-230cbb9eb8d6" providerId="ADAL" clId="{BE83982B-51B5-4054-88FA-061BB6D418A8}" dt="2025-06-01T09:20:28.627" v="4523" actId="1076"/>
          <ac:picMkLst>
            <pc:docMk/>
            <pc:sldMk cId="2280460393" sldId="256"/>
            <ac:picMk id="10" creationId="{2BA22485-5896-CF58-85CB-9BC0870B6B30}"/>
          </ac:picMkLst>
        </pc:picChg>
        <pc:picChg chg="add mod">
          <ac:chgData name="James Stuart" userId="9e2fb5ec-9a31-4965-89d7-230cbb9eb8d6" providerId="ADAL" clId="{BE83982B-51B5-4054-88FA-061BB6D418A8}" dt="2025-06-01T09:13:50.904" v="4130" actId="962"/>
          <ac:picMkLst>
            <pc:docMk/>
            <pc:sldMk cId="2280460393" sldId="256"/>
            <ac:picMk id="15" creationId="{6175CBBD-1C08-8367-D5CF-71D6B4DF6E12}"/>
          </ac:picMkLst>
        </pc:picChg>
        <pc:picChg chg="add mod">
          <ac:chgData name="James Stuart" userId="9e2fb5ec-9a31-4965-89d7-230cbb9eb8d6" providerId="ADAL" clId="{BE83982B-51B5-4054-88FA-061BB6D418A8}" dt="2025-06-01T04:36:41.440" v="2861" actId="1076"/>
          <ac:picMkLst>
            <pc:docMk/>
            <pc:sldMk cId="2280460393" sldId="256"/>
            <ac:picMk id="16" creationId="{5AB42AC9-5094-2768-D041-17A58875B58B}"/>
          </ac:picMkLst>
        </pc:picChg>
        <pc:picChg chg="add del mod">
          <ac:chgData name="James Stuart" userId="9e2fb5ec-9a31-4965-89d7-230cbb9eb8d6" providerId="ADAL" clId="{BE83982B-51B5-4054-88FA-061BB6D418A8}" dt="2025-06-01T04:13:27.196" v="884" actId="478"/>
          <ac:picMkLst>
            <pc:docMk/>
            <pc:sldMk cId="2280460393" sldId="256"/>
            <ac:picMk id="22" creationId="{CDF2CD3E-930A-D565-C8FD-E20AB2B2BD4A}"/>
          </ac:picMkLst>
        </pc:picChg>
        <pc:picChg chg="add mod">
          <ac:chgData name="James Stuart" userId="9e2fb5ec-9a31-4965-89d7-230cbb9eb8d6" providerId="ADAL" clId="{BE83982B-51B5-4054-88FA-061BB6D418A8}" dt="2025-06-01T04:36:47.992" v="2864" actId="1076"/>
          <ac:picMkLst>
            <pc:docMk/>
            <pc:sldMk cId="2280460393" sldId="256"/>
            <ac:picMk id="26" creationId="{2FBCDA31-C15B-B38A-7B1F-692822678D0D}"/>
          </ac:picMkLst>
        </pc:picChg>
      </pc:sldChg>
      <pc:sldChg chg="del">
        <pc:chgData name="James Stuart" userId="9e2fb5ec-9a31-4965-89d7-230cbb9eb8d6" providerId="ADAL" clId="{BE83982B-51B5-4054-88FA-061BB6D418A8}" dt="2025-05-30T09:43:55.850" v="161" actId="47"/>
        <pc:sldMkLst>
          <pc:docMk/>
          <pc:sldMk cId="506622056" sldId="257"/>
        </pc:sldMkLst>
      </pc:sldChg>
      <pc:sldChg chg="new del">
        <pc:chgData name="James Stuart" userId="9e2fb5ec-9a31-4965-89d7-230cbb9eb8d6" providerId="ADAL" clId="{BE83982B-51B5-4054-88FA-061BB6D418A8}" dt="2025-05-30T09:52:13.358" v="401" actId="47"/>
        <pc:sldMkLst>
          <pc:docMk/>
          <pc:sldMk cId="2113035287" sldId="257"/>
        </pc:sldMkLst>
      </pc:sldChg>
    </pc:docChg>
  </pc:docChgLst>
  <pc:docChgLst>
    <pc:chgData name="James Stuart" userId="9e2fb5ec-9a31-4965-89d7-230cbb9eb8d6" providerId="ADAL" clId="{BADC23DB-0FFE-4C63-87A5-3EE2AE9FE852}"/>
    <pc:docChg chg="undo custSel modSld">
      <pc:chgData name="James Stuart" userId="9e2fb5ec-9a31-4965-89d7-230cbb9eb8d6" providerId="ADAL" clId="{BADC23DB-0FFE-4C63-87A5-3EE2AE9FE852}" dt="2025-01-09T04:51:33.043" v="3893" actId="1076"/>
      <pc:docMkLst>
        <pc:docMk/>
      </pc:docMkLst>
      <pc:sldChg chg="addSp delSp modSp mod">
        <pc:chgData name="James Stuart" userId="9e2fb5ec-9a31-4965-89d7-230cbb9eb8d6" providerId="ADAL" clId="{BADC23DB-0FFE-4C63-87A5-3EE2AE9FE852}" dt="2025-01-09T04:51:33.043" v="3893" actId="1076"/>
        <pc:sldMkLst>
          <pc:docMk/>
          <pc:sldMk cId="2280460393" sldId="256"/>
        </pc:sldMkLst>
      </pc:sldChg>
      <pc:sldChg chg="modSp mod">
        <pc:chgData name="James Stuart" userId="9e2fb5ec-9a31-4965-89d7-230cbb9eb8d6" providerId="ADAL" clId="{BADC23DB-0FFE-4C63-87A5-3EE2AE9FE852}" dt="2025-01-09T04:51:03.787" v="3885" actId="20577"/>
        <pc:sldMkLst>
          <pc:docMk/>
          <pc:sldMk cId="506622056" sldId="257"/>
        </pc:sldMkLst>
      </pc:sldChg>
    </pc:docChg>
  </pc:docChgLst>
  <pc:docChgLst>
    <pc:chgData name="James Stuart" userId="9e2fb5ec-9a31-4965-89d7-230cbb9eb8d6" providerId="ADAL" clId="{613A75E4-A579-4059-B314-3C29FC4B5117}"/>
    <pc:docChg chg="undo redo custSel modSld modNotesMaster">
      <pc:chgData name="James Stuart" userId="9e2fb5ec-9a31-4965-89d7-230cbb9eb8d6" providerId="ADAL" clId="{613A75E4-A579-4059-B314-3C29FC4B5117}" dt="2024-12-06T04:10:27.190" v="6938" actId="313"/>
      <pc:docMkLst>
        <pc:docMk/>
      </pc:docMkLst>
      <pc:sldChg chg="addSp delSp modSp mod">
        <pc:chgData name="James Stuart" userId="9e2fb5ec-9a31-4965-89d7-230cbb9eb8d6" providerId="ADAL" clId="{613A75E4-A579-4059-B314-3C29FC4B5117}" dt="2024-12-06T04:10:27.190" v="6938" actId="313"/>
        <pc:sldMkLst>
          <pc:docMk/>
          <pc:sldMk cId="2280460393" sldId="256"/>
        </pc:sldMkLst>
      </pc:sldChg>
      <pc:sldChg chg="modSp mod">
        <pc:chgData name="James Stuart" userId="9e2fb5ec-9a31-4965-89d7-230cbb9eb8d6" providerId="ADAL" clId="{613A75E4-A579-4059-B314-3C29FC4B5117}" dt="2024-12-02T05:35:35.432" v="6643"/>
        <pc:sldMkLst>
          <pc:docMk/>
          <pc:sldMk cId="506622056"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en-AU" dirty="0"/>
          </a:p>
        </p:txBody>
      </p:sp>
      <p:sp>
        <p:nvSpPr>
          <p:cNvPr id="3" name="Date Placeholder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E242506F-0CC3-4F01-958A-ECE4064F8201}" type="datetimeFigureOut">
              <a:rPr lang="en-AU" smtClean="0"/>
              <a:t>1/06/2025</a:t>
            </a:fld>
            <a:endParaRPr lang="en-AU" dirty="0"/>
          </a:p>
        </p:txBody>
      </p:sp>
      <p:sp>
        <p:nvSpPr>
          <p:cNvPr id="4" name="Slide Image Placeholder 3"/>
          <p:cNvSpPr>
            <a:spLocks noGrp="1" noRot="1" noChangeAspect="1"/>
          </p:cNvSpPr>
          <p:nvPr>
            <p:ph type="sldImg" idx="2"/>
          </p:nvPr>
        </p:nvSpPr>
        <p:spPr>
          <a:xfrm>
            <a:off x="1109663" y="1279525"/>
            <a:ext cx="4884737" cy="3454400"/>
          </a:xfrm>
          <a:prstGeom prst="rect">
            <a:avLst/>
          </a:prstGeom>
          <a:noFill/>
          <a:ln w="12700">
            <a:solidFill>
              <a:prstClr val="black"/>
            </a:solidFill>
          </a:ln>
        </p:spPr>
        <p:txBody>
          <a:bodyPr vert="horz" lIns="99048" tIns="49524" rIns="99048" bIns="49524" rtlCol="0" anchor="ctr"/>
          <a:lstStyle/>
          <a:p>
            <a:endParaRPr lang="en-AU" dirty="0"/>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en-AU" dirty="0"/>
          </a:p>
        </p:txBody>
      </p:sp>
      <p:sp>
        <p:nvSpPr>
          <p:cNvPr id="7" name="Slide Number Placeholder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62AF7F14-A1FF-4DB3-B4C3-9959F1B7E3D4}" type="slidenum">
              <a:rPr lang="en-AU" smtClean="0"/>
              <a:t>‹#›</a:t>
            </a:fld>
            <a:endParaRPr lang="en-AU" dirty="0"/>
          </a:p>
        </p:txBody>
      </p:sp>
    </p:spTree>
    <p:extLst>
      <p:ext uri="{BB962C8B-B14F-4D97-AF65-F5344CB8AC3E}">
        <p14:creationId xmlns:p14="http://schemas.microsoft.com/office/powerpoint/2010/main" val="164389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AF7F14-A1FF-4DB3-B4C3-9959F1B7E3D4}" type="slidenum">
              <a:rPr lang="en-AU" smtClean="0"/>
              <a:t>1</a:t>
            </a:fld>
            <a:endParaRPr lang="en-AU" dirty="0"/>
          </a:p>
        </p:txBody>
      </p:sp>
    </p:spTree>
    <p:extLst>
      <p:ext uri="{BB962C8B-B14F-4D97-AF65-F5344CB8AC3E}">
        <p14:creationId xmlns:p14="http://schemas.microsoft.com/office/powerpoint/2010/main" val="178924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034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1571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756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314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tint val="82000"/>
                  </a:schemeClr>
                </a:solidFill>
              </a:defRPr>
            </a:lvl1pPr>
            <a:lvl2pPr marL="712775" indent="0">
              <a:buNone/>
              <a:defRPr sz="3118">
                <a:solidFill>
                  <a:schemeClr val="tx1">
                    <a:tint val="82000"/>
                  </a:schemeClr>
                </a:solidFill>
              </a:defRPr>
            </a:lvl2pPr>
            <a:lvl3pPr marL="1425550" indent="0">
              <a:buNone/>
              <a:defRPr sz="2806">
                <a:solidFill>
                  <a:schemeClr val="tx1">
                    <a:tint val="82000"/>
                  </a:schemeClr>
                </a:solidFill>
              </a:defRPr>
            </a:lvl3pPr>
            <a:lvl4pPr marL="2138324" indent="0">
              <a:buNone/>
              <a:defRPr sz="2494">
                <a:solidFill>
                  <a:schemeClr val="tx1">
                    <a:tint val="82000"/>
                  </a:schemeClr>
                </a:solidFill>
              </a:defRPr>
            </a:lvl4pPr>
            <a:lvl5pPr marL="2851099" indent="0">
              <a:buNone/>
              <a:defRPr sz="2494">
                <a:solidFill>
                  <a:schemeClr val="tx1">
                    <a:tint val="82000"/>
                  </a:schemeClr>
                </a:solidFill>
              </a:defRPr>
            </a:lvl5pPr>
            <a:lvl6pPr marL="3563874" indent="0">
              <a:buNone/>
              <a:defRPr sz="2494">
                <a:solidFill>
                  <a:schemeClr val="tx1">
                    <a:tint val="82000"/>
                  </a:schemeClr>
                </a:solidFill>
              </a:defRPr>
            </a:lvl6pPr>
            <a:lvl7pPr marL="4276649" indent="0">
              <a:buNone/>
              <a:defRPr sz="2494">
                <a:solidFill>
                  <a:schemeClr val="tx1">
                    <a:tint val="82000"/>
                  </a:schemeClr>
                </a:solidFill>
              </a:defRPr>
            </a:lvl7pPr>
            <a:lvl8pPr marL="4989424" indent="0">
              <a:buNone/>
              <a:defRPr sz="2494">
                <a:solidFill>
                  <a:schemeClr val="tx1">
                    <a:tint val="82000"/>
                  </a:schemeClr>
                </a:solidFill>
              </a:defRPr>
            </a:lvl8pPr>
            <a:lvl9pPr marL="5702198" indent="0">
              <a:buNone/>
              <a:defRPr sz="2494">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0743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96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8193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6892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8477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3363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dirty="0"/>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72871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82000"/>
                  </a:schemeClr>
                </a:solidFill>
              </a:defRPr>
            </a:lvl1pPr>
          </a:lstStyle>
          <a:p>
            <a:fld id="{C764DE79-268F-4C1A-8933-263129D2AF90}" type="datetimeFigureOut">
              <a:rPr lang="en-US" smtClean="0"/>
              <a:t>6/1/2025</a:t>
            </a:fld>
            <a:endParaRPr lang="en-US" dirty="0"/>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82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110977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Rounded Rectangle 930">
            <a:extLst>
              <a:ext uri="{FF2B5EF4-FFF2-40B4-BE49-F238E27FC236}">
                <a16:creationId xmlns:a16="http://schemas.microsoft.com/office/drawing/2014/main" id="{6A6E6325-8676-209C-CC70-0833EBCAB439}"/>
              </a:ext>
            </a:extLst>
          </p:cNvPr>
          <p:cNvSpPr/>
          <p:nvPr/>
        </p:nvSpPr>
        <p:spPr>
          <a:xfrm>
            <a:off x="434186" y="1376841"/>
            <a:ext cx="7783292" cy="3799767"/>
          </a:xfrm>
          <a:prstGeom prst="roundRect">
            <a:avLst/>
          </a:prstGeom>
          <a:solidFill>
            <a:srgbClr val="004D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3F03B2D2-CAF4-DD57-EEDA-BFDE54B8CA7D}"/>
              </a:ext>
            </a:extLst>
          </p:cNvPr>
          <p:cNvSpPr/>
          <p:nvPr/>
        </p:nvSpPr>
        <p:spPr>
          <a:xfrm>
            <a:off x="1130790" y="0"/>
            <a:ext cx="13913876" cy="10691813"/>
          </a:xfrm>
          <a:custGeom>
            <a:avLst/>
            <a:gdLst>
              <a:gd name="connsiteX0" fmla="*/ 2270092 w 13913876"/>
              <a:gd name="connsiteY0" fmla="*/ 13968 h 10927794"/>
              <a:gd name="connsiteX1" fmla="*/ 742996 w 13913876"/>
              <a:gd name="connsiteY1" fmla="*/ 2719936 h 10927794"/>
              <a:gd name="connsiteX2" fmla="*/ 7398 w 13913876"/>
              <a:gd name="connsiteY2" fmla="*/ 5763675 h 10927794"/>
              <a:gd name="connsiteX3" fmla="*/ 1413800 w 13913876"/>
              <a:gd name="connsiteY3" fmla="*/ 8628369 h 10927794"/>
              <a:gd name="connsiteX4" fmla="*/ 6903468 w 13913876"/>
              <a:gd name="connsiteY4" fmla="*/ 10606735 h 10927794"/>
              <a:gd name="connsiteX5" fmla="*/ 13913877 w 13913876"/>
              <a:gd name="connsiteY5" fmla="*/ 10743875 h 10927794"/>
              <a:gd name="connsiteX6" fmla="*/ 13894820 w 13913876"/>
              <a:gd name="connsiteY6" fmla="*/ 5500824 h 10927794"/>
              <a:gd name="connsiteX7" fmla="*/ 3745098 w 13913876"/>
              <a:gd name="connsiteY7" fmla="*/ 5947797 h 10927794"/>
              <a:gd name="connsiteX8" fmla="*/ 2653771 w 13913876"/>
              <a:gd name="connsiteY8" fmla="*/ 2159950 h 10927794"/>
              <a:gd name="connsiteX9" fmla="*/ 3211504 w 13913876"/>
              <a:gd name="connsiteY9" fmla="*/ 0 h 10927794"/>
              <a:gd name="connsiteX10" fmla="*/ 2270092 w 13913876"/>
              <a:gd name="connsiteY10" fmla="*/ 13968 h 1092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3876" h="10927794">
                <a:moveTo>
                  <a:pt x="2270092" y="13968"/>
                </a:moveTo>
                <a:cubicBezTo>
                  <a:pt x="2270092" y="13968"/>
                  <a:pt x="1989319" y="1037436"/>
                  <a:pt x="742996" y="2719936"/>
                </a:cubicBezTo>
                <a:cubicBezTo>
                  <a:pt x="344071" y="3257067"/>
                  <a:pt x="-59936" y="4948456"/>
                  <a:pt x="7398" y="5763675"/>
                </a:cubicBezTo>
                <a:cubicBezTo>
                  <a:pt x="78544" y="6625877"/>
                  <a:pt x="445708" y="7828388"/>
                  <a:pt x="1413800" y="8628369"/>
                </a:cubicBezTo>
                <a:cubicBezTo>
                  <a:pt x="2904052" y="9860086"/>
                  <a:pt x="5005397" y="10275315"/>
                  <a:pt x="6903468" y="10606735"/>
                </a:cubicBezTo>
                <a:cubicBezTo>
                  <a:pt x="10506498" y="11237832"/>
                  <a:pt x="13913877" y="10743875"/>
                  <a:pt x="13913877" y="10743875"/>
                </a:cubicBezTo>
                <a:lnTo>
                  <a:pt x="13894820" y="5500824"/>
                </a:lnTo>
                <a:cubicBezTo>
                  <a:pt x="13894820" y="5500824"/>
                  <a:pt x="10731370" y="7555379"/>
                  <a:pt x="3745098" y="5947797"/>
                </a:cubicBezTo>
                <a:cubicBezTo>
                  <a:pt x="1581501" y="5450031"/>
                  <a:pt x="2380622" y="2733904"/>
                  <a:pt x="2653771" y="2159950"/>
                </a:cubicBezTo>
                <a:cubicBezTo>
                  <a:pt x="3175931" y="1057753"/>
                  <a:pt x="3211504" y="0"/>
                  <a:pt x="3211504" y="0"/>
                </a:cubicBezTo>
                <a:lnTo>
                  <a:pt x="2270092" y="13968"/>
                </a:lnTo>
                <a:close/>
              </a:path>
            </a:pathLst>
          </a:custGeom>
          <a:solidFill>
            <a:srgbClr val="DFEEC9">
              <a:alpha val="30000"/>
            </a:srgbClr>
          </a:solidFill>
          <a:ln w="12700" cap="flat">
            <a:noFill/>
            <a:prstDash val="solid"/>
            <a:miter/>
          </a:ln>
        </p:spPr>
        <p:txBody>
          <a:bodyPr rtlCol="0" anchor="ctr"/>
          <a:lstStyle/>
          <a:p>
            <a:endParaRPr lang="en-US" dirty="0"/>
          </a:p>
        </p:txBody>
      </p:sp>
      <p:sp>
        <p:nvSpPr>
          <p:cNvPr id="14" name="Rectangle: Rounded Corners 13">
            <a:extLst>
              <a:ext uri="{FF2B5EF4-FFF2-40B4-BE49-F238E27FC236}">
                <a16:creationId xmlns:a16="http://schemas.microsoft.com/office/drawing/2014/main" id="{4B373B35-2083-73DB-1E63-F384EE29F160}"/>
              </a:ext>
            </a:extLst>
          </p:cNvPr>
          <p:cNvSpPr/>
          <p:nvPr/>
        </p:nvSpPr>
        <p:spPr>
          <a:xfrm>
            <a:off x="434185" y="5645736"/>
            <a:ext cx="4009255" cy="4131501"/>
          </a:xfrm>
          <a:prstGeom prst="roundRect">
            <a:avLst/>
          </a:prstGeom>
          <a:solidFill>
            <a:srgbClr val="170053"/>
          </a:solidFill>
          <a:ln w="60325">
            <a:solidFill>
              <a:srgbClr val="1700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29" name="Rounded Rectangle 928">
            <a:extLst>
              <a:ext uri="{FF2B5EF4-FFF2-40B4-BE49-F238E27FC236}">
                <a16:creationId xmlns:a16="http://schemas.microsoft.com/office/drawing/2014/main" id="{9A12C98F-1E1E-EABB-3DCE-68372B21E774}"/>
              </a:ext>
            </a:extLst>
          </p:cNvPr>
          <p:cNvSpPr/>
          <p:nvPr/>
        </p:nvSpPr>
        <p:spPr>
          <a:xfrm>
            <a:off x="9137821" y="233553"/>
            <a:ext cx="5125017" cy="1007293"/>
          </a:xfrm>
          <a:prstGeom prst="roundRect">
            <a:avLst/>
          </a:prstGeom>
          <a:solidFill>
            <a:srgbClr val="17005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7" name="Freeform 36">
            <a:extLst>
              <a:ext uri="{FF2B5EF4-FFF2-40B4-BE49-F238E27FC236}">
                <a16:creationId xmlns:a16="http://schemas.microsoft.com/office/drawing/2014/main" id="{B115764B-00CC-F9ED-D978-46D6958666F9}"/>
              </a:ext>
            </a:extLst>
          </p:cNvPr>
          <p:cNvSpPr/>
          <p:nvPr/>
        </p:nvSpPr>
        <p:spPr>
          <a:xfrm>
            <a:off x="-30491" y="-5080"/>
            <a:ext cx="8947865" cy="1098387"/>
          </a:xfrm>
          <a:custGeom>
            <a:avLst/>
            <a:gdLst>
              <a:gd name="connsiteX0" fmla="*/ 0 w 8947865"/>
              <a:gd name="connsiteY0" fmla="*/ 0 h 1159337"/>
              <a:gd name="connsiteX1" fmla="*/ 8947866 w 8947865"/>
              <a:gd name="connsiteY1" fmla="*/ 0 h 1159337"/>
              <a:gd name="connsiteX2" fmla="*/ 7787933 w 8947865"/>
              <a:gd name="connsiteY2" fmla="*/ 1159338 h 1159337"/>
              <a:gd name="connsiteX3" fmla="*/ 0 w 8947865"/>
              <a:gd name="connsiteY3" fmla="*/ 1159338 h 1159337"/>
              <a:gd name="connsiteX4" fmla="*/ 0 w 8947865"/>
              <a:gd name="connsiteY4" fmla="*/ 0 h 1159337"/>
              <a:gd name="connsiteX5" fmla="*/ 0 w 8947865"/>
              <a:gd name="connsiteY5" fmla="*/ 0 h 115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7865" h="1159337">
                <a:moveTo>
                  <a:pt x="0" y="0"/>
                </a:moveTo>
                <a:lnTo>
                  <a:pt x="8947866" y="0"/>
                </a:lnTo>
                <a:cubicBezTo>
                  <a:pt x="8947866" y="639985"/>
                  <a:pt x="8428246" y="1159338"/>
                  <a:pt x="7787933" y="1159338"/>
                </a:cubicBezTo>
                <a:lnTo>
                  <a:pt x="0" y="1159338"/>
                </a:lnTo>
                <a:lnTo>
                  <a:pt x="0" y="0"/>
                </a:lnTo>
                <a:lnTo>
                  <a:pt x="0" y="0"/>
                </a:lnTo>
                <a:close/>
              </a:path>
            </a:pathLst>
          </a:custGeom>
          <a:solidFill>
            <a:srgbClr val="00ACEA"/>
          </a:solidFill>
          <a:ln w="12700" cap="flat">
            <a:noFill/>
            <a:prstDash val="solid"/>
            <a:miter/>
          </a:ln>
        </p:spPr>
        <p:txBody>
          <a:bodyPr rtlCol="0" anchor="ctr"/>
          <a:lstStyle/>
          <a:p>
            <a:endParaRPr lang="en-US" dirty="0"/>
          </a:p>
        </p:txBody>
      </p:sp>
      <p:sp>
        <p:nvSpPr>
          <p:cNvPr id="38" name="TextBox 37">
            <a:extLst>
              <a:ext uri="{FF2B5EF4-FFF2-40B4-BE49-F238E27FC236}">
                <a16:creationId xmlns:a16="http://schemas.microsoft.com/office/drawing/2014/main" id="{28212F8B-5B60-7D4B-B166-C69C41D616B0}"/>
              </a:ext>
            </a:extLst>
          </p:cNvPr>
          <p:cNvSpPr txBox="1"/>
          <p:nvPr/>
        </p:nvSpPr>
        <p:spPr>
          <a:xfrm>
            <a:off x="278264" y="302228"/>
            <a:ext cx="7809464" cy="438710"/>
          </a:xfrm>
          <a:prstGeom prst="rect">
            <a:avLst/>
          </a:prstGeom>
          <a:noFill/>
        </p:spPr>
        <p:txBody>
          <a:bodyPr wrap="square" rtlCol="0">
            <a:spAutoFit/>
          </a:bodyPr>
          <a:lstStyle/>
          <a:p>
            <a:r>
              <a:rPr lang="en-US" sz="2251" b="1" spc="0" baseline="0" dirty="0">
                <a:ln/>
                <a:solidFill>
                  <a:srgbClr val="FFFFFF"/>
                </a:solidFill>
                <a:latin typeface="Rockwell Nova"/>
                <a:sym typeface="Rockwell Nova"/>
                <a:rtl val="0"/>
              </a:rPr>
              <a:t>Physical Climate Risk Assessment – Finland </a:t>
            </a:r>
          </a:p>
        </p:txBody>
      </p:sp>
      <p:sp>
        <p:nvSpPr>
          <p:cNvPr id="930" name="TextBox 929">
            <a:extLst>
              <a:ext uri="{FF2B5EF4-FFF2-40B4-BE49-F238E27FC236}">
                <a16:creationId xmlns:a16="http://schemas.microsoft.com/office/drawing/2014/main" id="{98222ADD-DF55-9060-6272-2DA79E2965E3}"/>
              </a:ext>
            </a:extLst>
          </p:cNvPr>
          <p:cNvSpPr txBox="1"/>
          <p:nvPr/>
        </p:nvSpPr>
        <p:spPr>
          <a:xfrm>
            <a:off x="9137821" y="239230"/>
            <a:ext cx="5125017" cy="1015663"/>
          </a:xfrm>
          <a:prstGeom prst="rect">
            <a:avLst/>
          </a:prstGeom>
          <a:noFill/>
        </p:spPr>
        <p:txBody>
          <a:bodyPr wrap="square" rtlCol="0">
            <a:spAutoFit/>
          </a:bodyPr>
          <a:lstStyle/>
          <a:p>
            <a:r>
              <a:rPr lang="en-US" sz="1200" b="1" dirty="0">
                <a:solidFill>
                  <a:srgbClr val="74C464"/>
                </a:solidFill>
                <a:latin typeface="Rockwell Nova" panose="02060503020205020403" pitchFamily="18" charset="0"/>
              </a:rPr>
              <a:t>Client: Nala Renewables</a:t>
            </a:r>
          </a:p>
          <a:p>
            <a:endParaRPr lang="en-US" sz="1200" b="1" dirty="0">
              <a:solidFill>
                <a:srgbClr val="74C464"/>
              </a:solidFill>
              <a:latin typeface="Rockwell Nova" panose="02060503020205020403" pitchFamily="18" charset="0"/>
            </a:endParaRPr>
          </a:p>
          <a:p>
            <a:r>
              <a:rPr lang="en-US" sz="1200" b="1" dirty="0">
                <a:solidFill>
                  <a:srgbClr val="74C464"/>
                </a:solidFill>
                <a:latin typeface="Rockwell Nova" panose="02060503020205020403" pitchFamily="18" charset="0"/>
              </a:rPr>
              <a:t>Outcome: </a:t>
            </a:r>
            <a:r>
              <a:rPr lang="en-AU" sz="1200" b="1" dirty="0">
                <a:solidFill>
                  <a:srgbClr val="74C464"/>
                </a:solidFill>
                <a:latin typeface="Rockwell Nova" panose="02060503020205020403" pitchFamily="18" charset="0"/>
              </a:rPr>
              <a:t>Allowed Nala to make an informed decision on adaptive response, prior to committing to construction, thereby factoring long term resilience into overall project cost</a:t>
            </a:r>
            <a:endParaRPr lang="en-US" sz="1200" b="1" dirty="0">
              <a:solidFill>
                <a:srgbClr val="74C464"/>
              </a:solidFill>
              <a:latin typeface="Rockwell Nova" panose="02060503020205020403" pitchFamily="18" charset="0"/>
            </a:endParaRPr>
          </a:p>
        </p:txBody>
      </p:sp>
      <p:sp>
        <p:nvSpPr>
          <p:cNvPr id="13" name="Rectangle: Rounded Corners 12">
            <a:extLst>
              <a:ext uri="{FF2B5EF4-FFF2-40B4-BE49-F238E27FC236}">
                <a16:creationId xmlns:a16="http://schemas.microsoft.com/office/drawing/2014/main" id="{2F3E1669-CF0B-0B1B-6832-951049670D26}"/>
              </a:ext>
            </a:extLst>
          </p:cNvPr>
          <p:cNvSpPr/>
          <p:nvPr/>
        </p:nvSpPr>
        <p:spPr>
          <a:xfrm>
            <a:off x="4818063" y="5648275"/>
            <a:ext cx="9643367" cy="4131502"/>
          </a:xfrm>
          <a:prstGeom prst="roundRect">
            <a:avLst/>
          </a:prstGeom>
          <a:solidFill>
            <a:srgbClr val="170053"/>
          </a:solidFill>
          <a:ln w="60325">
            <a:solidFill>
              <a:srgbClr val="1700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62616F75-F923-8820-CB33-27EBB9B937FB}"/>
              </a:ext>
            </a:extLst>
          </p:cNvPr>
          <p:cNvSpPr txBox="1"/>
          <p:nvPr/>
        </p:nvSpPr>
        <p:spPr>
          <a:xfrm>
            <a:off x="11949677" y="5032376"/>
            <a:ext cx="2456676" cy="461665"/>
          </a:xfrm>
          <a:prstGeom prst="rect">
            <a:avLst/>
          </a:prstGeom>
          <a:noFill/>
        </p:spPr>
        <p:txBody>
          <a:bodyPr wrap="square" rtlCol="0">
            <a:spAutoFit/>
          </a:bodyPr>
          <a:lstStyle/>
          <a:p>
            <a:r>
              <a:rPr lang="en-US" sz="1200" i="1" dirty="0"/>
              <a:t>Figure 1: 2 metre Digital Elevation Model (DEM) of Finland. </a:t>
            </a:r>
            <a:endParaRPr lang="en-AU" sz="1200" i="1" dirty="0"/>
          </a:p>
        </p:txBody>
      </p:sp>
      <p:sp>
        <p:nvSpPr>
          <p:cNvPr id="18" name="TextBox 17">
            <a:extLst>
              <a:ext uri="{FF2B5EF4-FFF2-40B4-BE49-F238E27FC236}">
                <a16:creationId xmlns:a16="http://schemas.microsoft.com/office/drawing/2014/main" id="{5480D3D7-9459-389B-EDA4-667FF6A5FEE7}"/>
              </a:ext>
            </a:extLst>
          </p:cNvPr>
          <p:cNvSpPr txBox="1"/>
          <p:nvPr/>
        </p:nvSpPr>
        <p:spPr>
          <a:xfrm>
            <a:off x="7643174" y="5783862"/>
            <a:ext cx="1266403" cy="307777"/>
          </a:xfrm>
          <a:prstGeom prst="rect">
            <a:avLst/>
          </a:prstGeom>
          <a:noFill/>
        </p:spPr>
        <p:txBody>
          <a:bodyPr wrap="square" rtlCol="0">
            <a:spAutoFit/>
          </a:bodyPr>
          <a:lstStyle/>
          <a:p>
            <a:r>
              <a:rPr lang="en-US" sz="1400" b="1" dirty="0">
                <a:solidFill>
                  <a:schemeClr val="bg1"/>
                </a:solidFill>
                <a:latin typeface="Rockwell Nova" panose="02060503020205020403" pitchFamily="18" charset="0"/>
              </a:rPr>
              <a:t>Approach</a:t>
            </a:r>
            <a:endParaRPr lang="en-US" sz="1100" dirty="0">
              <a:solidFill>
                <a:schemeClr val="bg1"/>
              </a:solidFill>
              <a:latin typeface="Rockwell Nova" panose="02060503020205020403" pitchFamily="18" charset="0"/>
            </a:endParaRPr>
          </a:p>
        </p:txBody>
      </p:sp>
      <p:sp>
        <p:nvSpPr>
          <p:cNvPr id="17" name="TextBox 16">
            <a:extLst>
              <a:ext uri="{FF2B5EF4-FFF2-40B4-BE49-F238E27FC236}">
                <a16:creationId xmlns:a16="http://schemas.microsoft.com/office/drawing/2014/main" id="{1941421F-3D47-A965-D7CE-33E0A12C8ED7}"/>
              </a:ext>
            </a:extLst>
          </p:cNvPr>
          <p:cNvSpPr txBox="1"/>
          <p:nvPr/>
        </p:nvSpPr>
        <p:spPr>
          <a:xfrm>
            <a:off x="5250774" y="6119556"/>
            <a:ext cx="5325034" cy="3600986"/>
          </a:xfrm>
          <a:prstGeom prst="rect">
            <a:avLst/>
          </a:prstGeom>
          <a:noFill/>
        </p:spPr>
        <p:txBody>
          <a:bodyPr wrap="square" rtlCol="0">
            <a:spAutoFit/>
          </a:bodyPr>
          <a:lstStyle/>
          <a:p>
            <a:r>
              <a:rPr lang="en-US" sz="1200" dirty="0">
                <a:solidFill>
                  <a:schemeClr val="bg1"/>
                </a:solidFill>
                <a:latin typeface="Rockwell Nova" panose="02060503020205020403" pitchFamily="18" charset="0"/>
              </a:rPr>
              <a:t>The approach aligns with ISO 14091 and assesses exposure and sensitivity to assess risk and allow consideration of mitigation.   IPCC economic and social scenarios are represented using the Coupled Model Intercomparison project (CMIP – dataset 6) data and hazards considered are in line with social harm guidance from the European Union (</a:t>
            </a:r>
            <a:r>
              <a:rPr lang="en-AU" sz="1200" dirty="0">
                <a:solidFill>
                  <a:schemeClr val="bg1"/>
                </a:solidFill>
                <a:latin typeface="Rockwell Nova" panose="02060503020205020403" pitchFamily="18" charset="0"/>
              </a:rPr>
              <a:t>EU Taxonomy DNSH - see right)</a:t>
            </a:r>
            <a:r>
              <a:rPr lang="en-US" sz="1200" dirty="0">
                <a:solidFill>
                  <a:schemeClr val="bg1"/>
                </a:solidFill>
                <a:latin typeface="Rockwell Nova" panose="02060503020205020403" pitchFamily="18" charset="0"/>
              </a:rPr>
              <a:t> with some additional factors, such as public health, depending on the location. </a:t>
            </a:r>
          </a:p>
          <a:p>
            <a:endParaRPr lang="en-US" sz="1200" dirty="0">
              <a:solidFill>
                <a:schemeClr val="bg1"/>
              </a:solidFill>
              <a:latin typeface="Rockwell Nova" panose="02060503020205020403" pitchFamily="18" charset="0"/>
            </a:endParaRPr>
          </a:p>
          <a:p>
            <a:r>
              <a:rPr lang="en-US" sz="1200" dirty="0">
                <a:solidFill>
                  <a:schemeClr val="bg1"/>
                </a:solidFill>
                <a:latin typeface="Rockwell Nova" panose="02060503020205020403" pitchFamily="18" charset="0"/>
              </a:rPr>
              <a:t>Existing climate assessments showed the site had already transitioned to a new Koppen climate zone by 2020, information used to inform the existing case risk more thoroughly– see right. </a:t>
            </a:r>
          </a:p>
          <a:p>
            <a:endParaRPr lang="en-US" sz="1200" dirty="0">
              <a:solidFill>
                <a:schemeClr val="bg1"/>
              </a:solidFill>
              <a:latin typeface="Rockwell Nova" panose="02060503020205020403" pitchFamily="18" charset="0"/>
            </a:endParaRPr>
          </a:p>
          <a:p>
            <a:r>
              <a:rPr lang="en-US" sz="1200" dirty="0">
                <a:solidFill>
                  <a:schemeClr val="bg1"/>
                </a:solidFill>
                <a:latin typeface="Rockwell Nova" panose="02060503020205020403" pitchFamily="18" charset="0"/>
              </a:rPr>
              <a:t>We consider these hazards alongside topography (see Figure 1), catchments geological, and pedological information to ensure a tailor-made, local risk assessment that considers site, supply chains, and other characteristics associated with the asset, and the function often asset. This is our point of difference: deep knowledge of and consideration of all natural processes. (see Geological Change)</a:t>
            </a:r>
          </a:p>
        </p:txBody>
      </p:sp>
      <p:pic>
        <p:nvPicPr>
          <p:cNvPr id="10" name="Picture 9">
            <a:extLst>
              <a:ext uri="{FF2B5EF4-FFF2-40B4-BE49-F238E27FC236}">
                <a16:creationId xmlns:a16="http://schemas.microsoft.com/office/drawing/2014/main" id="{2BA22485-5896-CF58-85CB-9BC0870B6B30}"/>
              </a:ext>
            </a:extLst>
          </p:cNvPr>
          <p:cNvPicPr>
            <a:picLocks noChangeAspect="1"/>
          </p:cNvPicPr>
          <p:nvPr/>
        </p:nvPicPr>
        <p:blipFill>
          <a:blip r:embed="rId3"/>
          <a:stretch>
            <a:fillRect/>
          </a:stretch>
        </p:blipFill>
        <p:spPr>
          <a:xfrm>
            <a:off x="5456991" y="1625975"/>
            <a:ext cx="2292691" cy="3261033"/>
          </a:xfrm>
          <a:prstGeom prst="rect">
            <a:avLst/>
          </a:prstGeom>
        </p:spPr>
      </p:pic>
      <p:pic>
        <p:nvPicPr>
          <p:cNvPr id="16" name="Picture 15">
            <a:extLst>
              <a:ext uri="{FF2B5EF4-FFF2-40B4-BE49-F238E27FC236}">
                <a16:creationId xmlns:a16="http://schemas.microsoft.com/office/drawing/2014/main" id="{5AB42AC9-5094-2768-D041-17A58875B58B}"/>
              </a:ext>
            </a:extLst>
          </p:cNvPr>
          <p:cNvPicPr>
            <a:picLocks noChangeAspect="1"/>
          </p:cNvPicPr>
          <p:nvPr/>
        </p:nvPicPr>
        <p:blipFill>
          <a:blip r:embed="rId4"/>
          <a:stretch>
            <a:fillRect/>
          </a:stretch>
        </p:blipFill>
        <p:spPr>
          <a:xfrm>
            <a:off x="10941774" y="5860346"/>
            <a:ext cx="2712657" cy="1140517"/>
          </a:xfrm>
          <a:prstGeom prst="rect">
            <a:avLst/>
          </a:prstGeom>
          <a:solidFill>
            <a:schemeClr val="accent3">
              <a:lumMod val="20000"/>
              <a:lumOff val="80000"/>
            </a:schemeClr>
          </a:solidFill>
        </p:spPr>
      </p:pic>
      <p:pic>
        <p:nvPicPr>
          <p:cNvPr id="26" name="Picture 25">
            <a:extLst>
              <a:ext uri="{FF2B5EF4-FFF2-40B4-BE49-F238E27FC236}">
                <a16:creationId xmlns:a16="http://schemas.microsoft.com/office/drawing/2014/main" id="{2FBCDA31-C15B-B38A-7B1F-692822678D0D}"/>
              </a:ext>
            </a:extLst>
          </p:cNvPr>
          <p:cNvPicPr>
            <a:picLocks noChangeAspect="1"/>
          </p:cNvPicPr>
          <p:nvPr/>
        </p:nvPicPr>
        <p:blipFill>
          <a:blip r:embed="rId5"/>
          <a:stretch>
            <a:fillRect/>
          </a:stretch>
        </p:blipFill>
        <p:spPr>
          <a:xfrm>
            <a:off x="10941774" y="7391723"/>
            <a:ext cx="2712657" cy="1950718"/>
          </a:xfrm>
          <a:prstGeom prst="rect">
            <a:avLst/>
          </a:prstGeom>
        </p:spPr>
      </p:pic>
      <p:pic>
        <p:nvPicPr>
          <p:cNvPr id="5" name="Picture 4" descr="A map of a river&#10;&#10;AI-generated content may be incorrect.">
            <a:extLst>
              <a:ext uri="{FF2B5EF4-FFF2-40B4-BE49-F238E27FC236}">
                <a16:creationId xmlns:a16="http://schemas.microsoft.com/office/drawing/2014/main" id="{B602018A-B256-14A9-0392-B4E932B2FC98}"/>
              </a:ext>
            </a:extLst>
          </p:cNvPr>
          <p:cNvPicPr>
            <a:picLocks noChangeAspect="1"/>
          </p:cNvPicPr>
          <p:nvPr/>
        </p:nvPicPr>
        <p:blipFill>
          <a:blip r:embed="rId6"/>
          <a:stretch>
            <a:fillRect/>
          </a:stretch>
        </p:blipFill>
        <p:spPr>
          <a:xfrm>
            <a:off x="9137822" y="1450323"/>
            <a:ext cx="5200460" cy="3665284"/>
          </a:xfrm>
          <a:prstGeom prst="rect">
            <a:avLst/>
          </a:prstGeom>
        </p:spPr>
      </p:pic>
      <p:sp>
        <p:nvSpPr>
          <p:cNvPr id="6" name="TextBox 5">
            <a:extLst>
              <a:ext uri="{FF2B5EF4-FFF2-40B4-BE49-F238E27FC236}">
                <a16:creationId xmlns:a16="http://schemas.microsoft.com/office/drawing/2014/main" id="{B8278306-AA0B-A206-46FF-CD10D76C7AF4}"/>
              </a:ext>
            </a:extLst>
          </p:cNvPr>
          <p:cNvSpPr txBox="1"/>
          <p:nvPr/>
        </p:nvSpPr>
        <p:spPr>
          <a:xfrm>
            <a:off x="1355772" y="5811779"/>
            <a:ext cx="2166079" cy="307777"/>
          </a:xfrm>
          <a:prstGeom prst="rect">
            <a:avLst/>
          </a:prstGeom>
          <a:noFill/>
        </p:spPr>
        <p:txBody>
          <a:bodyPr wrap="square" rtlCol="0">
            <a:spAutoFit/>
          </a:bodyPr>
          <a:lstStyle/>
          <a:p>
            <a:r>
              <a:rPr lang="en-US" sz="1400" b="1" dirty="0">
                <a:solidFill>
                  <a:schemeClr val="bg1"/>
                </a:solidFill>
                <a:latin typeface="Rockwell Nova" panose="02060503020205020403" pitchFamily="18" charset="0"/>
              </a:rPr>
              <a:t>Geological Change </a:t>
            </a:r>
          </a:p>
        </p:txBody>
      </p:sp>
      <p:sp>
        <p:nvSpPr>
          <p:cNvPr id="8" name="Rounded Rectangle 922">
            <a:extLst>
              <a:ext uri="{FF2B5EF4-FFF2-40B4-BE49-F238E27FC236}">
                <a16:creationId xmlns:a16="http://schemas.microsoft.com/office/drawing/2014/main" id="{C28BBF43-9E38-DA4C-B6D7-3FAA2913A560}"/>
              </a:ext>
            </a:extLst>
          </p:cNvPr>
          <p:cNvSpPr>
            <a:spLocks/>
          </p:cNvSpPr>
          <p:nvPr/>
        </p:nvSpPr>
        <p:spPr>
          <a:xfrm>
            <a:off x="581140" y="6119556"/>
            <a:ext cx="3715341" cy="3222885"/>
          </a:xfrm>
          <a:prstGeom prst="roundRect">
            <a:avLst/>
          </a:prstGeom>
          <a:solidFill>
            <a:srgbClr val="74C464"/>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1200" dirty="0">
              <a:solidFill>
                <a:schemeClr val="bg1"/>
              </a:solidFill>
              <a:latin typeface="Rockwell Nova" panose="02060503020205020403" pitchFamily="18" charset="0"/>
            </a:endParaRPr>
          </a:p>
          <a:p>
            <a:endParaRPr lang="en-US" sz="1200" dirty="0">
              <a:solidFill>
                <a:schemeClr val="bg1"/>
              </a:solidFill>
              <a:latin typeface="Rockwell Nova" panose="02060503020205020403" pitchFamily="18" charset="0"/>
            </a:endParaRPr>
          </a:p>
        </p:txBody>
      </p:sp>
      <p:sp>
        <p:nvSpPr>
          <p:cNvPr id="9" name="TextBox 8">
            <a:extLst>
              <a:ext uri="{FF2B5EF4-FFF2-40B4-BE49-F238E27FC236}">
                <a16:creationId xmlns:a16="http://schemas.microsoft.com/office/drawing/2014/main" id="{AE854A0E-2D51-CC07-1B28-7B492B1C6F48}"/>
              </a:ext>
            </a:extLst>
          </p:cNvPr>
          <p:cNvSpPr txBox="1"/>
          <p:nvPr/>
        </p:nvSpPr>
        <p:spPr>
          <a:xfrm>
            <a:off x="788633" y="6135289"/>
            <a:ext cx="3437385" cy="3231654"/>
          </a:xfrm>
          <a:prstGeom prst="rect">
            <a:avLst/>
          </a:prstGeom>
          <a:noFill/>
        </p:spPr>
        <p:txBody>
          <a:bodyPr wrap="square" rtlCol="0">
            <a:spAutoFit/>
          </a:bodyPr>
          <a:lstStyle/>
          <a:p>
            <a:r>
              <a:rPr lang="en-US" sz="1200" dirty="0">
                <a:solidFill>
                  <a:schemeClr val="bg1"/>
                </a:solidFill>
                <a:latin typeface="Rockwell Nova" panose="02060503020205020403" pitchFamily="18" charset="0"/>
              </a:rPr>
              <a:t>A key consideration for the Finnish study was the inclusion of geological features. Isostatic uplift, or glacial rebound, is a key feature for European countries including the UK, Scandinavia, and Finland.</a:t>
            </a:r>
          </a:p>
          <a:p>
            <a:endParaRPr lang="en-US" sz="1200" dirty="0">
              <a:solidFill>
                <a:schemeClr val="bg1"/>
              </a:solidFill>
              <a:latin typeface="Rockwell Nova" panose="02060503020205020403" pitchFamily="18" charset="0"/>
            </a:endParaRPr>
          </a:p>
          <a:p>
            <a:r>
              <a:rPr lang="en-US" sz="1200" dirty="0">
                <a:solidFill>
                  <a:schemeClr val="bg1"/>
                </a:solidFill>
                <a:latin typeface="Rockwell Nova" panose="02060503020205020403" pitchFamily="18" charset="0"/>
              </a:rPr>
              <a:t>At the site, the rate at which the land is rising exceeds the rate of sea level rise by some margin, effectively meaning the sea level is falling and the impact of climate change </a:t>
            </a:r>
            <a:r>
              <a:rPr lang="en-US" sz="1200">
                <a:solidFill>
                  <a:schemeClr val="bg1"/>
                </a:solidFill>
                <a:latin typeface="Rockwell Nova" panose="02060503020205020403" pitchFamily="18" charset="0"/>
              </a:rPr>
              <a:t>related sea </a:t>
            </a:r>
            <a:r>
              <a:rPr lang="en-US" sz="1200" dirty="0">
                <a:solidFill>
                  <a:schemeClr val="bg1"/>
                </a:solidFill>
                <a:latin typeface="Rockwell Nova" panose="02060503020205020403" pitchFamily="18" charset="0"/>
              </a:rPr>
              <a:t>level rise is not </a:t>
            </a:r>
            <a:r>
              <a:rPr lang="en-US" sz="1200">
                <a:solidFill>
                  <a:schemeClr val="bg1"/>
                </a:solidFill>
                <a:latin typeface="Rockwell Nova" panose="02060503020205020403" pitchFamily="18" charset="0"/>
              </a:rPr>
              <a:t>a concern.</a:t>
            </a:r>
            <a:endParaRPr lang="en-US" sz="1200" dirty="0">
              <a:solidFill>
                <a:schemeClr val="bg1"/>
              </a:solidFill>
              <a:latin typeface="Rockwell Nova" panose="02060503020205020403" pitchFamily="18" charset="0"/>
            </a:endParaRPr>
          </a:p>
          <a:p>
            <a:endParaRPr lang="en-US" sz="1200" dirty="0">
              <a:solidFill>
                <a:schemeClr val="bg1"/>
              </a:solidFill>
              <a:latin typeface="Rockwell Nova" panose="02060503020205020403" pitchFamily="18" charset="0"/>
            </a:endParaRPr>
          </a:p>
          <a:p>
            <a:r>
              <a:rPr lang="en-US" sz="1200" dirty="0">
                <a:solidFill>
                  <a:schemeClr val="bg1"/>
                </a:solidFill>
                <a:latin typeface="Rockwell Nova" panose="02060503020205020403" pitchFamily="18" charset="0"/>
              </a:rPr>
              <a:t>Physical risk assessments that incorporate all aspects of the changing environment have greater confidence and value for decision making</a:t>
            </a:r>
          </a:p>
        </p:txBody>
      </p:sp>
      <p:sp>
        <p:nvSpPr>
          <p:cNvPr id="11" name="TextBox 10">
            <a:extLst>
              <a:ext uri="{FF2B5EF4-FFF2-40B4-BE49-F238E27FC236}">
                <a16:creationId xmlns:a16="http://schemas.microsoft.com/office/drawing/2014/main" id="{46ADA285-7D3D-8A6C-B9F4-17C2C8F0E7FC}"/>
              </a:ext>
            </a:extLst>
          </p:cNvPr>
          <p:cNvSpPr txBox="1"/>
          <p:nvPr/>
        </p:nvSpPr>
        <p:spPr>
          <a:xfrm>
            <a:off x="647201" y="1809291"/>
            <a:ext cx="4064969" cy="3416320"/>
          </a:xfrm>
          <a:prstGeom prst="rect">
            <a:avLst/>
          </a:prstGeom>
          <a:noFill/>
        </p:spPr>
        <p:txBody>
          <a:bodyPr wrap="square" rtlCol="0">
            <a:spAutoFit/>
          </a:bodyPr>
          <a:lstStyle/>
          <a:p>
            <a:r>
              <a:rPr lang="en-US" sz="1200" dirty="0">
                <a:solidFill>
                  <a:schemeClr val="bg1"/>
                </a:solidFill>
                <a:latin typeface="Rockwell Nova" panose="02060503020205020403" pitchFamily="18" charset="0"/>
              </a:rPr>
              <a:t>Nala Renewables engaged Climate Resilience to undertake a Climate Change Physical Climate Risk Assessment (CCPRA) for a location where a proposed Battery Energy Storage System (BESS) in Central Finland. </a:t>
            </a:r>
          </a:p>
          <a:p>
            <a:endParaRPr lang="en-US" sz="1200" dirty="0">
              <a:solidFill>
                <a:schemeClr val="bg1"/>
              </a:solidFill>
              <a:latin typeface="Rockwell Nova" panose="02060503020205020403" pitchFamily="18" charset="0"/>
            </a:endParaRPr>
          </a:p>
          <a:p>
            <a:r>
              <a:rPr lang="en-US" sz="1200" dirty="0">
                <a:solidFill>
                  <a:schemeClr val="bg1"/>
                </a:solidFill>
                <a:latin typeface="Rockwell Nova" panose="02060503020205020403" pitchFamily="18" charset="0"/>
              </a:rPr>
              <a:t>Climate Resilience worked with the client to understand sensitivities of the asset, both for acute (short term) and chronic (longer term) hazards for investment discourse purposes. </a:t>
            </a:r>
          </a:p>
          <a:p>
            <a:endParaRPr lang="en-US" sz="1200" dirty="0">
              <a:solidFill>
                <a:schemeClr val="bg1"/>
              </a:solidFill>
              <a:latin typeface="Rockwell Nova" panose="02060503020205020403" pitchFamily="18" charset="0"/>
            </a:endParaRPr>
          </a:p>
          <a:p>
            <a:r>
              <a:rPr lang="en-US" sz="1200" dirty="0">
                <a:solidFill>
                  <a:schemeClr val="bg1"/>
                </a:solidFill>
                <a:latin typeface="Rockwell Nova" panose="02060503020205020403" pitchFamily="18" charset="0"/>
              </a:rPr>
              <a:t>The final report outlined existing and future site risks along with supply chain and logistics impacts and considered the potential for Black Swan climate events on the storage facility and its’ commercial functioning. </a:t>
            </a:r>
          </a:p>
          <a:p>
            <a:endParaRPr lang="en-US" sz="1200" dirty="0">
              <a:solidFill>
                <a:schemeClr val="bg1"/>
              </a:solidFill>
              <a:latin typeface="Rockwell Nova" panose="02060503020205020403" pitchFamily="18" charset="0"/>
            </a:endParaRPr>
          </a:p>
          <a:p>
            <a:endParaRPr lang="en-US" sz="1200" dirty="0">
              <a:solidFill>
                <a:schemeClr val="bg1"/>
              </a:solidFill>
              <a:latin typeface="Rockwell Nova" panose="02060503020205020403" pitchFamily="18" charset="0"/>
            </a:endParaRPr>
          </a:p>
        </p:txBody>
      </p:sp>
      <p:sp>
        <p:nvSpPr>
          <p:cNvPr id="12" name="TextBox 11">
            <a:extLst>
              <a:ext uri="{FF2B5EF4-FFF2-40B4-BE49-F238E27FC236}">
                <a16:creationId xmlns:a16="http://schemas.microsoft.com/office/drawing/2014/main" id="{210DAA58-8D4F-2FFA-ADC4-94D0DEF56BE0}"/>
              </a:ext>
            </a:extLst>
          </p:cNvPr>
          <p:cNvSpPr txBox="1"/>
          <p:nvPr/>
        </p:nvSpPr>
        <p:spPr>
          <a:xfrm>
            <a:off x="2601964" y="1508817"/>
            <a:ext cx="1266403" cy="307777"/>
          </a:xfrm>
          <a:prstGeom prst="rect">
            <a:avLst/>
          </a:prstGeom>
          <a:noFill/>
        </p:spPr>
        <p:txBody>
          <a:bodyPr wrap="square" rtlCol="0">
            <a:spAutoFit/>
          </a:bodyPr>
          <a:lstStyle/>
          <a:p>
            <a:r>
              <a:rPr lang="en-US" sz="1400" b="1" dirty="0">
                <a:solidFill>
                  <a:schemeClr val="bg1"/>
                </a:solidFill>
                <a:latin typeface="Rockwell Nova" panose="02060503020205020403" pitchFamily="18" charset="0"/>
              </a:rPr>
              <a:t>The Brief</a:t>
            </a:r>
            <a:endParaRPr lang="en-US" sz="1100" dirty="0">
              <a:solidFill>
                <a:schemeClr val="bg1"/>
              </a:solidFill>
              <a:latin typeface="Rockwell Nova" panose="02060503020205020403" pitchFamily="18" charset="0"/>
            </a:endParaRPr>
          </a:p>
        </p:txBody>
      </p:sp>
      <p:pic>
        <p:nvPicPr>
          <p:cNvPr id="15" name="Picture 14" descr="A close up of a logo&#10;&#10;AI-generated content may be incorrect.">
            <a:extLst>
              <a:ext uri="{FF2B5EF4-FFF2-40B4-BE49-F238E27FC236}">
                <a16:creationId xmlns:a16="http://schemas.microsoft.com/office/drawing/2014/main" id="{6175CBBD-1C08-8367-D5CF-71D6B4DF6E12}"/>
              </a:ext>
            </a:extLst>
          </p:cNvPr>
          <p:cNvPicPr>
            <a:picLocks noChangeAspect="1"/>
          </p:cNvPicPr>
          <p:nvPr/>
        </p:nvPicPr>
        <p:blipFill>
          <a:blip r:embed="rId7"/>
          <a:stretch>
            <a:fillRect/>
          </a:stretch>
        </p:blipFill>
        <p:spPr>
          <a:xfrm>
            <a:off x="505531" y="9826240"/>
            <a:ext cx="3790950" cy="733425"/>
          </a:xfrm>
          <a:prstGeom prst="rect">
            <a:avLst/>
          </a:prstGeom>
        </p:spPr>
      </p:pic>
    </p:spTree>
    <p:extLst>
      <p:ext uri="{BB962C8B-B14F-4D97-AF65-F5344CB8AC3E}">
        <p14:creationId xmlns:p14="http://schemas.microsoft.com/office/powerpoint/2010/main" val="22804603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95529E2A45DD4A92CD94C10FD3AC87" ma:contentTypeVersion="15" ma:contentTypeDescription="Create a new document." ma:contentTypeScope="" ma:versionID="35ea2fe23147d7ee0eb91553f4982784">
  <xsd:schema xmlns:xsd="http://www.w3.org/2001/XMLSchema" xmlns:xs="http://www.w3.org/2001/XMLSchema" xmlns:p="http://schemas.microsoft.com/office/2006/metadata/properties" xmlns:ns2="a4e7e968-fa37-490f-a26a-1518775eef20" xmlns:ns3="be21a971-3019-449a-83dd-910ab8fcc200" targetNamespace="http://schemas.microsoft.com/office/2006/metadata/properties" ma:root="true" ma:fieldsID="6acf5a1b22a91d984f7bdb294f43448b" ns2:_="" ns3:_="">
    <xsd:import namespace="a4e7e968-fa37-490f-a26a-1518775eef20"/>
    <xsd:import namespace="be21a971-3019-449a-83dd-910ab8fcc20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7e968-fa37-490f-a26a-1518775eef2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8b79731-110c-4b1a-838d-b13e3a83a3f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21a971-3019-449a-83dd-910ab8fcc20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82904e0-371f-49d0-891d-8463fd71a612}" ma:internalName="TaxCatchAll" ma:showField="CatchAllData" ma:web="be21a971-3019-449a-83dd-910ab8fcc20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4e7e968-fa37-490f-a26a-1518775eef20">
      <Terms xmlns="http://schemas.microsoft.com/office/infopath/2007/PartnerControls"/>
    </lcf76f155ced4ddcb4097134ff3c332f>
    <TaxCatchAll xmlns="be21a971-3019-449a-83dd-910ab8fcc20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865ABA-A11E-4D1E-8AFA-2D98ADAA379C}">
  <ds:schemaRefs>
    <ds:schemaRef ds:uri="a4e7e968-fa37-490f-a26a-1518775eef20"/>
    <ds:schemaRef ds:uri="be21a971-3019-449a-83dd-910ab8fcc2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D0B663-1562-4D75-977C-C1342F3D8378}">
  <ds:schemaRefs>
    <ds:schemaRef ds:uri="a4e7e968-fa37-490f-a26a-1518775eef20"/>
    <ds:schemaRef ds:uri="http://purl.org/dc/terms/"/>
    <ds:schemaRef ds:uri="http://schemas.openxmlformats.org/package/2006/metadata/core-properties"/>
    <ds:schemaRef ds:uri="http://schemas.microsoft.com/office/2006/documentManagement/types"/>
    <ds:schemaRef ds:uri="http://purl.org/dc/elements/1.1/"/>
    <ds:schemaRef ds:uri="be21a971-3019-449a-83dd-910ab8fcc200"/>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DCBA71C-3CB8-4F1B-9170-07D8316EA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85</TotalTime>
  <Words>437</Words>
  <Application>Microsoft Office PowerPoint</Application>
  <PresentationFormat>Custom</PresentationFormat>
  <Paragraphs>24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Rockwell Nova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saul edmonds</dc:creator>
  <cp:lastModifiedBy>James Stuart</cp:lastModifiedBy>
  <cp:revision>1</cp:revision>
  <cp:lastPrinted>2024-12-02T05:48:25Z</cp:lastPrinted>
  <dcterms:created xsi:type="dcterms:W3CDTF">2024-10-22T06:08:33Z</dcterms:created>
  <dcterms:modified xsi:type="dcterms:W3CDTF">2025-06-01T09:20:37Z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0x0101000D95529E2A45DD4A92CD94C10FD3AC87</vt:lpwstr>
  </property>
  <property fmtid="{D5CDD505-2E9C-101B-9397-08002B2CF9AE}" pid="3" name="MediaServiceImageTags">
    <vt:lpwstr/>
  </property>
</Properties>
</file>